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6236DE-3485-4076-8158-810C01B55B04}" type="datetimeFigureOut">
              <a:rPr lang="nl-NL" smtClean="0"/>
              <a:t>23-3-2015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8C8C3-69EF-4C0D-A55E-CC41C26240E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3713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3/23/2015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3/23/2015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3/23/2015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3/23/2015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3/23/2015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3/23/2015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3/23/2015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3/23/2015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3/23/2015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3/23/2015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3/23/2015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3/23/2015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3/23/2015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3/23/2015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3/23/2015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3/23/2015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3/23/2015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3/23/2015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BrabantZorg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Het creëren van een innovatief klimaat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983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doelstelling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Bijdragen aan een innovatief klimaat</a:t>
            </a:r>
          </a:p>
          <a:p>
            <a:r>
              <a:rPr lang="nl-NL" dirty="0" smtClean="0"/>
              <a:t>Inzicht geven in een aantal bestaande innovaties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1101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wij gedaan?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Kennis gemaakt met BrabantZorg</a:t>
            </a:r>
          </a:p>
          <a:p>
            <a:r>
              <a:rPr lang="nl-NL" dirty="0" smtClean="0"/>
              <a:t>Verschillende behandelingsteams gesproken</a:t>
            </a:r>
          </a:p>
          <a:p>
            <a:r>
              <a:rPr lang="nl-NL" dirty="0" smtClean="0"/>
              <a:t>Probleem in kaart brengen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89573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zijn we nu mee bezig?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Innovatieve ontwikkelingen per discipline opzoeken</a:t>
            </a:r>
          </a:p>
          <a:p>
            <a:r>
              <a:rPr lang="nl-NL" dirty="0" smtClean="0"/>
              <a:t>Innovatiemodellen opzoeken</a:t>
            </a:r>
          </a:p>
          <a:p>
            <a:r>
              <a:rPr lang="nl-NL" dirty="0" smtClean="0"/>
              <a:t>Onderzoeken hoe commerciële bedrijven innoveren</a:t>
            </a:r>
          </a:p>
          <a:p>
            <a:r>
              <a:rPr lang="nl-NL" dirty="0" smtClean="0"/>
              <a:t>Bedrijven benaderen.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3130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wij nog doen?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Een innovatie dag organiseren bij BrabantZorg.</a:t>
            </a:r>
          </a:p>
          <a:p>
            <a:r>
              <a:rPr lang="nl-NL" dirty="0" smtClean="0"/>
              <a:t>Innovatie middel aandragen.</a:t>
            </a:r>
          </a:p>
          <a:p>
            <a:r>
              <a:rPr lang="nl-NL" dirty="0" smtClean="0"/>
              <a:t>Beste manier voor innoveren binnen BrabantZorg onderzoeken.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4662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419</TotalTime>
  <Words>83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Trebuchet MS</vt:lpstr>
      <vt:lpstr>Berlin</vt:lpstr>
      <vt:lpstr>BrabantZorg</vt:lpstr>
      <vt:lpstr>doelstelling</vt:lpstr>
      <vt:lpstr>Wat hebben wij gedaan?</vt:lpstr>
      <vt:lpstr>Waar zijn we nu mee bezig?</vt:lpstr>
      <vt:lpstr>Wat gaan wij nog doen?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BrabantZorg</dc:title>
  <dc:creator>ronald wevers</dc:creator>
  <cp:lastModifiedBy>ronald wevers</cp:lastModifiedBy>
  <cp:revision>3</cp:revision>
  <cp:lastPrinted>2015-03-23T08:37:11Z</cp:lastPrinted>
  <dcterms:created xsi:type="dcterms:W3CDTF">2015-03-23T08:15:08Z</dcterms:created>
  <dcterms:modified xsi:type="dcterms:W3CDTF">2015-03-23T15:14:37Z</dcterms:modified>
</cp:coreProperties>
</file>